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6A92-A084-4261-B9D5-9B05131C2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BC333-563D-4E83-A0DB-B43A51ECE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9C99-615C-43AA-A79B-C17E6256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0058-8D6E-498E-8146-A51E066E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DB8A-4784-4176-AE00-D5566821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9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D5B6-8FF2-424E-BBBD-8787F7F5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6AB95-D4A4-43AF-A5F9-E2CA3C64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BD81-72FD-44DD-9839-C98D75C5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BD39-5C9C-4852-B9D6-D66C7769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6021-9EC4-46B0-91C6-9B200861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92ECD-F0E5-4E34-A9FE-915CECD89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C36A0-0458-475C-936D-07709EC6E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3129-BBB1-4F1F-8F95-BC05483E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EEC20-13FD-4DE1-8D88-9226BC69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5DC9-4424-459C-A9E1-41677265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DB6C-34E4-46C3-AC43-AF10E2D9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A6C3-DCCC-4862-A5E6-CFDE59F1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D38F-F86B-4EAB-8164-8CD3EDF2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D365-F332-476A-9A1B-61B398D6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A588-D68F-42E2-B614-6C49D488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154-A5B3-4352-95A5-E52DA75A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4341A-C4BB-46D5-962E-BD8FF510C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29D9F-28C8-45BD-9046-B2EA877D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2AD6-5FE6-4F94-8643-A6FEFEEB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697B-BF70-469E-BDA4-EE2E7A6B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4917-062B-4214-B1AD-060CF3F2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3255-F674-4E4B-9AFF-7D20BAFEE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52A2D-EACE-430F-B795-1B468EA0C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424B-FD09-456A-8652-ED5DB2AD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C0F75-6861-4E1B-BE9F-23B976E7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ADBF9-3F17-41F1-8FD6-AED2A163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8A60-C153-4313-83C7-AB8B6CE3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6202C-846F-4121-805C-80470212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5F1D9-9E5B-45F9-8130-93C7B3831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27691-DDB8-4355-B1F3-27CA52D5E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B371A-D2DC-446E-8C07-24C3B67E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3884F-F7FB-4C93-A6EB-F437DE4E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40FAB-8452-4661-B962-8B05848C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35E09-CF1B-4E6B-A7C8-E6B97596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CD33-11FF-4BA7-8DD1-35A2623F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D40B4-490B-455A-A001-980C7C5B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2579F-8AAE-4AE5-AC65-CA20CA0C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CAB2-8348-4BAF-A4EF-1ECD26C8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6B1C4-A57D-4DC9-A94E-BF190FB5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16C68-4AA7-44B5-B0E4-9D883C58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EA4E4-2368-42B4-8501-C3D9FCB4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1B17-553B-4417-8217-9CB72624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D9C8-A5BA-4BDF-9725-59116C79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E97C3-98AA-4B3D-AFEC-8182FB597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2FC34-B29E-4BD5-9EFE-5C2CD57A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4C3B8-3D7C-4E48-A594-ED18AFD6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41486-FFAA-4E75-9F96-7B24E70F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D0F-AB25-4C00-AE71-FC961799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A3130-11C3-49F5-8F5F-AE52A82BE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DB3BD-A2DB-48E5-86C4-A01BCCEE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B01F-4622-42FB-9A0E-F733C12F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ACC31-A8E3-45BA-B5CD-C4675138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005A6-9DA1-4719-9633-177190A6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1BB43-94A9-4582-A782-8983625E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A616-55B2-4ADD-810D-B0423B5B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214D-CED5-4027-950C-4EA984C27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BE3E-930A-46EB-88F8-A1B1E7DB92C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4A86D-8E9A-47D1-8309-91B05367B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5E3A-E06B-4CD7-B7EF-16347BE79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829A-CE8B-499C-92A1-A0F8E9C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021B346-E516-469A-B97B-12D23CEF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D862B81-E1E3-4EB3-84D6-4942A45F0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CB82452-BD1A-4EC9-AEF7-DE8227EF9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FB95DFE-4FCF-4B49-AA69-532E5044C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9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2F5CA92-888F-44BE-82B7-A5BA7C8B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5169B7-EDE2-4653-B7BE-C949B97D6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5FDE74E-0A79-4E1D-92E4-DBA417D0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8543B40-B134-49EB-9150-97F35137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1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CF636-E811-4CD6-91F2-EC8B025C9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7A319DE-E91B-422D-915C-2E738129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2F41EF-0962-451A-94CF-69907E511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44A5C68-3D9B-4A84-8AD6-E9058965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Lawhorn, Cody</dc:creator>
  <cp:lastModifiedBy>Lawhorn, Cody</cp:lastModifiedBy>
  <cp:revision>14</cp:revision>
  <dcterms:created xsi:type="dcterms:W3CDTF">2023-10-04T15:48:03Z</dcterms:created>
  <dcterms:modified xsi:type="dcterms:W3CDTF">2024-02-22T14:49:33Z</dcterms:modified>
</cp:coreProperties>
</file>